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180000"/>
            <a:ext cx="9720000" cy="43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rPr lang="es-MX"/>
              <a:t>Mapa de procesos [Empresa] · Versión AAAA-MM · Aprobó: dirección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60000" y="720000"/>
            <a:ext cx="9972000" cy="1152000"/>
          </a:xfrm>
          <a:prstGeom prst="roundRect">
            <a:avLst/>
          </a:prstGeom>
          <a:solidFill>
            <a:srgbClr val="EBF4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es-MX" sz="1000" b="1"/>
              <a:t>Procesos de dirección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0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rPr lang="es-MX"/>
              <a:t>D1 Revisión por la dirección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84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rPr lang="es-MX"/>
              <a:t>D2 Riesgos y oportunidades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8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rPr lang="es-MX"/>
              <a:t>D3 Auditoría interna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72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rPr lang="es-MX"/>
              <a:t>D4 Seguimiento de acciones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16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rPr lang="es-MX"/>
              <a:t>D5 Capacitación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0000" y="2232000"/>
            <a:ext cx="1260000" cy="2160000"/>
          </a:xfrm>
          <a:prstGeom prst="roundRect">
            <a:avLst/>
          </a:prstGeom>
          <a:solidFill>
            <a:srgbClr val="FFF4E0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Cliente</a:t>
            </a:r>
            <a:br/>
            <a:br/>
            <a:r>
              <a:rPr lang="es-MX"/>
              <a:t>requisitos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72000" y="2232000"/>
            <a:ext cx="1260000" cy="2160000"/>
          </a:xfrm>
          <a:prstGeom prst="roundRect">
            <a:avLst/>
          </a:prstGeom>
          <a:solidFill>
            <a:srgbClr val="FFF4E0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Cliente</a:t>
            </a:r>
            <a:br/>
            <a:br/>
            <a:r>
              <a:rPr lang="es-MX"/>
              <a:t>satisfacción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28000" y="2232000"/>
            <a:ext cx="7236000" cy="2160000"/>
          </a:xfrm>
          <a:prstGeom prst="roundRect">
            <a:avLst/>
          </a:prstGeom>
          <a:solidFill>
            <a:srgbClr val="E6F4EC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es-MX" sz="1000" b="1"/>
              <a:t>Procesos de valor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08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V1 Atención de pedidos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546000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671999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V2 Producción / servicio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310000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36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V3 Inspección y embarque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73999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200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rPr lang="es-MX"/>
              <a:t>V4 (opcional)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0000" y="4752000"/>
            <a:ext cx="9972000" cy="1908000"/>
          </a:xfrm>
          <a:prstGeom prst="roundRect">
            <a:avLst/>
          </a:prstGeom>
          <a:solidFill>
            <a:srgbClr val="F5F7FA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es-MX" sz="1000" b="1"/>
              <a:t>Procesos de apoyo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3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A1 Compras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28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A2 Inspección de recepción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51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A3 Satisfacción del cliente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76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A4 Quejas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00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A5 Evaluación de proveedores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23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A6 Mantenimiento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47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A7 Equipos de medición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72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rPr lang="es-MX"/>
              <a:t>A8 Información documentada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0000" y="6912000"/>
            <a:ext cx="9972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808080"/>
                </a:solidFill>
              </a:defRPr>
            </a:pPr>
            <a:r>
              <a:rPr lang="es-MX"/>
              <a:t>Elimine los procesos que no aplican · marque los procesos externos con «externo» · Los documentos fueron elaborados con apoyo de IA. El contenido es revisado por el responsable del proyecto.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Mapa de procesos – plantilla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es-MX</dc:language>
</cp:coreProperties>
</file>